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74" r:id="rId3"/>
    <p:sldId id="293" r:id="rId4"/>
    <p:sldId id="295" r:id="rId5"/>
    <p:sldId id="290" r:id="rId6"/>
    <p:sldId id="291" r:id="rId7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5" autoAdjust="0"/>
    <p:restoredTop sz="94660"/>
  </p:normalViewPr>
  <p:slideViewPr>
    <p:cSldViewPr>
      <p:cViewPr varScale="1">
        <p:scale>
          <a:sx n="68" d="100"/>
          <a:sy n="68" d="100"/>
        </p:scale>
        <p:origin x="1212" y="7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762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947" y="0"/>
            <a:ext cx="4002019" cy="34762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9529698C-70EC-443F-BA62-737B0C9DEEB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31" y="3301824"/>
            <a:ext cx="7388016" cy="312741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257"/>
            <a:ext cx="4002019" cy="34762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947" y="6601257"/>
            <a:ext cx="4002019" cy="34762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EB22523-DE81-427E-965F-7E88B40E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7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2523-DE81-427E-965F-7E88B40EFA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2523-DE81-427E-965F-7E88B40EF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2523-DE81-427E-965F-7E88B40EFA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2523-DE81-427E-965F-7E88B40EFA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22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0C7C4-634D-44DD-8D1B-97DF1B853DC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3729-7382-4E4D-963A-CE8CB90B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38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7" indent="-192877" algn="l" defTabSz="51433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0" indent="-160731" algn="l" defTabSz="514338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8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8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160" y="914400"/>
            <a:ext cx="8077200" cy="1054100"/>
          </a:xfr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Tarasima Apparels Ltd.</a:t>
            </a:r>
            <a:br>
              <a:rPr lang="en-US" sz="16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Compliance  Status</a:t>
            </a:r>
            <a:b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</a:br>
            <a:endParaRPr lang="en-US" sz="1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E:\Zaman-Bitopi\PHOTO (TAL)\Tarasima Pictures (Professional)\moru_00116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21" y="4343400"/>
            <a:ext cx="2286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11" y="2438400"/>
            <a:ext cx="2286000" cy="1660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39" y="2438400"/>
            <a:ext cx="2286000" cy="1618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21" y="2438400"/>
            <a:ext cx="2286000" cy="1569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39" y="4343400"/>
            <a:ext cx="2286000" cy="1314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11" y="4343400"/>
            <a:ext cx="2286000" cy="1348154"/>
          </a:xfrm>
          <a:prstGeom prst="rect">
            <a:avLst/>
          </a:prstGeom>
        </p:spPr>
      </p:pic>
      <p:pic>
        <p:nvPicPr>
          <p:cNvPr id="13" name="Picture 12" descr="Bitopi logo-0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880" y="838200"/>
            <a:ext cx="1762127" cy="1243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14600"/>
            <a:ext cx="19812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514600"/>
            <a:ext cx="19812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26" y="4114800"/>
            <a:ext cx="2667000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43857"/>
              </p:ext>
            </p:extLst>
          </p:nvPr>
        </p:nvGraphicFramePr>
        <p:xfrm>
          <a:off x="685800" y="969708"/>
          <a:ext cx="11215630" cy="52870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9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SL No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Name of Certification 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Audit Company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Present Status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Target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Category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Last Audit Date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Next due Date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Remarks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1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         SEDEX (Supplier</a:t>
                      </a:r>
                      <a:r>
                        <a:rPr lang="en-US" sz="1600" b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Ethical </a:t>
                      </a:r>
                    </a:p>
                    <a:p>
                      <a:pPr algn="r" fontAlgn="ctr"/>
                      <a:r>
                        <a:rPr lang="en-US" sz="1600" b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Data Exchange)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SGS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13-Mar-18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Mar-19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2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                           OHSAS-18001                                                               (Occupational </a:t>
                      </a:r>
                    </a:p>
                    <a:p>
                      <a:pPr algn="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Health &amp; Safety Assessment Series)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SNR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26-Aug-17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Aug-18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Own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3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</a:t>
                      </a:r>
                      <a:r>
                        <a:rPr lang="en-US" sz="28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                  </a:t>
                      </a: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Accord</a:t>
                      </a:r>
                      <a:endParaRPr lang="en-US" sz="28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Accord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Certified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Certified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Certified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11-April-18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Oct-18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Lead Brand Benetton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4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Alliance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Alliance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Certified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Certified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Certified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23-Oct-17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---------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Lead Brand </a:t>
                      </a:r>
                      <a:r>
                        <a:rPr lang="en-US" sz="1600" b="0" i="0" u="none" strike="noStrike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Vf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5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                                    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amfori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BSCI</a:t>
                      </a:r>
                    </a:p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(Business Social </a:t>
                      </a:r>
                    </a:p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Compliance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Initiative)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SGS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</a:t>
                      </a:r>
                      <a:b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Acceptable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B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Good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Outstanding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28-Jun-18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Jun-19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For LIDL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4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LEED 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(Leadership  in Energy and                     Environmental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Design)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Innowell</a:t>
                      </a: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Engineering International </a:t>
                      </a:r>
                      <a:r>
                        <a:rPr lang="en-US" sz="1600" b="0" i="0" u="none" strike="noStrike" kern="120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Pvt</a:t>
                      </a: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Ltd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Platinum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Keep continue to Platinum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Year 2020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Platinum 93/110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98940" y="257244"/>
            <a:ext cx="389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STATUS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284" y="1672729"/>
            <a:ext cx="533400" cy="39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95" y="2309543"/>
            <a:ext cx="6858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Bitopi logo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259084"/>
            <a:ext cx="1119343" cy="555956"/>
          </a:xfrm>
          <a:prstGeom prst="rect">
            <a:avLst/>
          </a:prstGeom>
        </p:spPr>
      </p:pic>
      <p:pic>
        <p:nvPicPr>
          <p:cNvPr id="12" name="Picture 4" descr="LEED-platinum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72" y="5375322"/>
            <a:ext cx="785192" cy="7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00" y="3697535"/>
            <a:ext cx="1600200" cy="463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3184903"/>
            <a:ext cx="1371600" cy="35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2BC06-036B-4CE0-9B4F-22C8A1000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411847"/>
            <a:ext cx="1600201" cy="3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75201"/>
              </p:ext>
            </p:extLst>
          </p:nvPr>
        </p:nvGraphicFramePr>
        <p:xfrm>
          <a:off x="685800" y="1371600"/>
          <a:ext cx="11125200" cy="5168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0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3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SL No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Name of Certification 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Audit Company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Present Status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Target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Category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Last Audit Date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Next due Date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Remarks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HIGG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(Social)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/>
                        </a:rPr>
                        <a:t>Platinum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/>
                        </a:rPr>
                        <a:t>60%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/>
                        </a:rPr>
                        <a:t>Platinum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1-Aug-17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July-18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Present Score 54%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HIGG (Environment)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Platinum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60%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Platinum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1-Aug-17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July-18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Present Score 58</a:t>
                      </a:r>
                      <a:r>
                        <a:rPr lang="en-US" sz="1600" b="0" u="none" strike="noStrike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9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RCS </a:t>
                      </a:r>
                    </a:p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Recycled Claim </a:t>
                      </a:r>
                    </a:p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Standard)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Controlunion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13-Aug-17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Aug-18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For H&amp;M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695051562"/>
                  </a:ext>
                </a:extLst>
              </a:tr>
              <a:tr h="873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10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                    OCS (Organic Content Standard)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Controlunion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13-Aug-17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Aug-18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For H&amp;M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3898385816"/>
                  </a:ext>
                </a:extLst>
              </a:tr>
              <a:tr h="873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11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                        GOTS (Global Organic Textile Standard)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Controlunion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02-Nov-17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For LIDL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44702622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98940" y="496394"/>
            <a:ext cx="389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STATUS</a:t>
            </a:r>
          </a:p>
        </p:txBody>
      </p:sp>
      <p:pic>
        <p:nvPicPr>
          <p:cNvPr id="13" name="Picture 12" descr="Bitopi log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71628"/>
            <a:ext cx="1119343" cy="555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3" y="2088123"/>
            <a:ext cx="2209800" cy="883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434" y="3116370"/>
            <a:ext cx="2209800" cy="739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4EFFC-70B5-4D6A-AD2E-771169962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404" y="4953000"/>
            <a:ext cx="638423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5F3F7-7DB2-4166-BA8E-A230BF606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403" y="4138251"/>
            <a:ext cx="638423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B9A882-7F9C-4122-A1AF-CEA62E23D0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1" y="5729123"/>
            <a:ext cx="678366" cy="5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56656"/>
              </p:ext>
            </p:extLst>
          </p:nvPr>
        </p:nvGraphicFramePr>
        <p:xfrm>
          <a:off x="685800" y="1371600"/>
          <a:ext cx="11125200" cy="1526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0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3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SL No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Name of Certification 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Audit Company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Present Status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Target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6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Category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Last Audit Date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Next due Date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Remarks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12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OEKO-TEX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HOHENSTEIN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Pass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------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Aug-2018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</a:rPr>
                        <a:t>For LIDL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44702622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98940" y="496394"/>
            <a:ext cx="389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STATUS</a:t>
            </a:r>
          </a:p>
        </p:txBody>
      </p:sp>
      <p:pic>
        <p:nvPicPr>
          <p:cNvPr id="13" name="Picture 12" descr="Bitopi log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71628"/>
            <a:ext cx="1119343" cy="555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36B8C-12FF-48C6-9462-84DB8166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57400"/>
            <a:ext cx="1066800" cy="7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6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24212"/>
              </p:ext>
            </p:extLst>
          </p:nvPr>
        </p:nvGraphicFramePr>
        <p:xfrm>
          <a:off x="457201" y="1295400"/>
          <a:ext cx="11353800" cy="50312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SL No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Name of Award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Award Organization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Remarks</a:t>
                      </a:r>
                    </a:p>
                  </a:txBody>
                  <a:tcPr marL="4260" marR="4260" marT="42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                                Occupational Health and Safety Good Practice Award-2017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Ministry of </a:t>
                      </a:r>
                      <a:r>
                        <a:rPr lang="en-US" sz="2000" b="0" i="0" u="none" strike="noStrike" kern="1200" dirty="0" err="1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and Employment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2000" b="0" i="0" u="none" strike="noStrike" kern="1200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662720786"/>
                  </a:ext>
                </a:extLst>
              </a:tr>
              <a:tr h="702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                                     </a:t>
                      </a:r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Supplier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H&amp;M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Certification of</a:t>
                      </a:r>
                    </a:p>
                    <a:p>
                      <a:pPr algn="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Recognition</a:t>
                      </a:r>
                      <a:endParaRPr lang="en-US" sz="2000" b="0" i="0" u="none" strike="noStrike" kern="1200" dirty="0">
                        <a:solidFill>
                          <a:srgbClr val="00206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NEXT 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748121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                                     </a:t>
                      </a:r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Operation                                      Excellence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H&amp;M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Waste Water                                                                                             Management-2016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DECATHLON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                                 Chemical                                  Management 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Deutsche </a:t>
                      </a:r>
                      <a:r>
                        <a:rPr lang="en-US" sz="1400" b="0" i="0" u="none" strike="noStrike" kern="1200" dirty="0" err="1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Gesellschaft</a:t>
                      </a:r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fur International </a:t>
                      </a:r>
                      <a:r>
                        <a:rPr lang="en-US" sz="1400" b="0" i="0" u="none" strike="noStrike" kern="1200" dirty="0" err="1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Zusammenarbeit</a:t>
                      </a:r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(GIZ)  German and Huntsman (Singapore) </a:t>
                      </a:r>
                      <a:r>
                        <a:rPr lang="en-US" sz="1400" b="0" i="0" u="none" strike="noStrike" kern="1200" dirty="0" err="1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Pte</a:t>
                      </a:r>
                      <a:r>
                        <a:rPr lang="en-US" sz="14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 Ltd.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19400" y="450166"/>
            <a:ext cx="7161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  STATUS OF TARASIMA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5582012"/>
            <a:ext cx="952500" cy="60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0" y="4694540"/>
            <a:ext cx="952500" cy="608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1" y="3975339"/>
            <a:ext cx="1009650" cy="529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0" y="2560319"/>
            <a:ext cx="1028700" cy="625805"/>
          </a:xfrm>
          <a:prstGeom prst="rect">
            <a:avLst/>
          </a:prstGeom>
        </p:spPr>
      </p:pic>
      <p:pic>
        <p:nvPicPr>
          <p:cNvPr id="10" name="Picture 9" descr="Bitopi logo-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457200"/>
            <a:ext cx="1119343" cy="71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0" y="3250204"/>
            <a:ext cx="1009650" cy="623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87F5C3-1CD0-4BEC-B7D0-4DB02660C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835062"/>
            <a:ext cx="1028700" cy="6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54" y="2438400"/>
            <a:ext cx="2990850" cy="1533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121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350</Words>
  <Application>Microsoft Office PowerPoint</Application>
  <PresentationFormat>Widescreen</PresentationFormat>
  <Paragraphs>185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Century</vt:lpstr>
      <vt:lpstr>Times New Roman</vt:lpstr>
      <vt:lpstr>Office Theme</vt:lpstr>
      <vt:lpstr>Tarasima Apparels Ltd. Compliance  Status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Tarasima Apparels Ltd.  Compliance Status</dc:title>
  <dc:creator>Zaman</dc:creator>
  <cp:lastModifiedBy>Kamruzzaman  HR</cp:lastModifiedBy>
  <cp:revision>1201</cp:revision>
  <cp:lastPrinted>2017-11-27T01:56:42Z</cp:lastPrinted>
  <dcterms:created xsi:type="dcterms:W3CDTF">2015-02-13T07:42:34Z</dcterms:created>
  <dcterms:modified xsi:type="dcterms:W3CDTF">2018-07-05T02:02:10Z</dcterms:modified>
</cp:coreProperties>
</file>